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4" r:id="rId11"/>
    <p:sldId id="293" r:id="rId12"/>
    <p:sldId id="295" r:id="rId13"/>
    <p:sldId id="296" r:id="rId14"/>
    <p:sldId id="29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18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A4B66-322C-40D9-9F15-F14194CBD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50" y="2644548"/>
            <a:ext cx="11304105" cy="1311965"/>
          </a:xfrm>
        </p:spPr>
        <p:txBody>
          <a:bodyPr/>
          <a:lstStyle/>
          <a:p>
            <a:r>
              <a:rPr lang="es-MX" dirty="0"/>
              <a:t>Introducción a las ciencias médicas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43585E-C0AB-43E8-BCEA-EC6E8E294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19471"/>
            <a:ext cx="12192000" cy="1405467"/>
          </a:xfrm>
        </p:spPr>
        <p:txBody>
          <a:bodyPr>
            <a:normAutofit/>
          </a:bodyPr>
          <a:lstStyle/>
          <a:p>
            <a:pPr algn="ctr"/>
            <a:r>
              <a:rPr lang="es-MX" sz="2800" dirty="0"/>
              <a:t>Dr. Jorge J. Juárez lucero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BECC20B-565F-4E77-8D64-FDC872A643B2}"/>
              </a:ext>
            </a:extLst>
          </p:cNvPr>
          <p:cNvSpPr txBox="1">
            <a:spLocks/>
          </p:cNvSpPr>
          <p:nvPr/>
        </p:nvSpPr>
        <p:spPr>
          <a:xfrm>
            <a:off x="622850" y="398304"/>
            <a:ext cx="11304105" cy="104618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3200" dirty="0"/>
              <a:t>Posgrado en Ciencias y Tecnologías Biomédicas</a:t>
            </a:r>
          </a:p>
        </p:txBody>
      </p:sp>
      <p:pic>
        <p:nvPicPr>
          <p:cNvPr id="1026" name="Picture 2" descr="VCADW">
            <a:extLst>
              <a:ext uri="{FF2B5EF4-FFF2-40B4-BE49-F238E27FC236}">
                <a16:creationId xmlns:a16="http://schemas.microsoft.com/office/drawing/2014/main" id="{ECBAA065-2497-46A6-9BF7-4EC805E5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" y="186447"/>
            <a:ext cx="2794662" cy="179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D755-31A5-2073-464D-CF278741A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560855"/>
          </a:xfrm>
        </p:spPr>
        <p:txBody>
          <a:bodyPr/>
          <a:lstStyle/>
          <a:p>
            <a:r>
              <a:rPr lang="es-MX" dirty="0"/>
              <a:t>Sistema respiratorio</a:t>
            </a:r>
          </a:p>
        </p:txBody>
      </p:sp>
    </p:spTree>
    <p:extLst>
      <p:ext uri="{BB962C8B-B14F-4D97-AF65-F5344CB8AC3E}">
        <p14:creationId xmlns:p14="http://schemas.microsoft.com/office/powerpoint/2010/main" val="173906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FF29-FB26-09B2-6D15-0C3CCAF5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53" y="274554"/>
            <a:ext cx="10131425" cy="877172"/>
          </a:xfrm>
        </p:spPr>
        <p:txBody>
          <a:bodyPr/>
          <a:lstStyle/>
          <a:p>
            <a:r>
              <a:rPr lang="es-MX" dirty="0"/>
              <a:t>Intercambio gaseoso</a:t>
            </a:r>
          </a:p>
        </p:txBody>
      </p:sp>
      <p:pic>
        <p:nvPicPr>
          <p:cNvPr id="4" name="Gas Exchange and Partial Pressures, Animation">
            <a:hlinkClick r:id="" action="ppaction://media"/>
            <a:extLst>
              <a:ext uri="{FF2B5EF4-FFF2-40B4-BE49-F238E27FC236}">
                <a16:creationId xmlns:a16="http://schemas.microsoft.com/office/drawing/2014/main" id="{7C18818A-1CAD-481C-2C98-BBC54238B8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8424" y="1060983"/>
            <a:ext cx="9535151" cy="5362355"/>
          </a:xfrm>
        </p:spPr>
      </p:pic>
    </p:spTree>
    <p:extLst>
      <p:ext uri="{BB962C8B-B14F-4D97-AF65-F5344CB8AC3E}">
        <p14:creationId xmlns:p14="http://schemas.microsoft.com/office/powerpoint/2010/main" val="13416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17A0-B8F5-1BCA-ACE9-D04D74CA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7" y="252985"/>
            <a:ext cx="10131425" cy="624840"/>
          </a:xfrm>
        </p:spPr>
        <p:txBody>
          <a:bodyPr>
            <a:normAutofit fontScale="90000"/>
          </a:bodyPr>
          <a:lstStyle/>
          <a:p>
            <a:r>
              <a:rPr lang="es-MX" dirty="0"/>
              <a:t>Respiración</a:t>
            </a:r>
          </a:p>
        </p:txBody>
      </p:sp>
      <p:pic>
        <p:nvPicPr>
          <p:cNvPr id="4" name="Mechanism of Breathing, Animation">
            <a:hlinkClick r:id="" action="ppaction://media"/>
            <a:extLst>
              <a:ext uri="{FF2B5EF4-FFF2-40B4-BE49-F238E27FC236}">
                <a16:creationId xmlns:a16="http://schemas.microsoft.com/office/drawing/2014/main" id="{D6A86DFC-1311-576F-8AC3-4582861A35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788" y="877825"/>
            <a:ext cx="10131425" cy="5697686"/>
          </a:xfrm>
        </p:spPr>
      </p:pic>
    </p:spTree>
    <p:extLst>
      <p:ext uri="{BB962C8B-B14F-4D97-AF65-F5344CB8AC3E}">
        <p14:creationId xmlns:p14="http://schemas.microsoft.com/office/powerpoint/2010/main" val="37745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A945-2AB4-BA60-B234-5032C7B9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179833"/>
            <a:ext cx="10131425" cy="569976"/>
          </a:xfrm>
        </p:spPr>
        <p:txBody>
          <a:bodyPr>
            <a:normAutofit fontScale="90000"/>
          </a:bodyPr>
          <a:lstStyle/>
          <a:p>
            <a:r>
              <a:rPr lang="es-419" dirty="0" err="1"/>
              <a:t>Inhalaci</a:t>
            </a:r>
            <a:r>
              <a:rPr lang="en-US" dirty="0" err="1"/>
              <a:t>ón</a:t>
            </a:r>
            <a:endParaRPr lang="es-MX" dirty="0"/>
          </a:p>
        </p:txBody>
      </p:sp>
      <p:pic>
        <p:nvPicPr>
          <p:cNvPr id="4" name="Control of Ventilation, Animation">
            <a:hlinkClick r:id="" action="ppaction://media"/>
            <a:extLst>
              <a:ext uri="{FF2B5EF4-FFF2-40B4-BE49-F238E27FC236}">
                <a16:creationId xmlns:a16="http://schemas.microsoft.com/office/drawing/2014/main" id="{6B4E4200-323F-1A34-7573-16784CCF9E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838" y="1133855"/>
            <a:ext cx="9380138" cy="5275179"/>
          </a:xfrm>
        </p:spPr>
      </p:pic>
    </p:spTree>
    <p:extLst>
      <p:ext uri="{BB962C8B-B14F-4D97-AF65-F5344CB8AC3E}">
        <p14:creationId xmlns:p14="http://schemas.microsoft.com/office/powerpoint/2010/main" val="98764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440A-2CEC-A51B-68FF-DCEC288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3" y="295656"/>
            <a:ext cx="10131425" cy="771144"/>
          </a:xfrm>
        </p:spPr>
        <p:txBody>
          <a:bodyPr/>
          <a:lstStyle/>
          <a:p>
            <a:r>
              <a:rPr lang="en-US" dirty="0"/>
              <a:t>Acidosis</a:t>
            </a:r>
            <a:endParaRPr lang="es-MX" dirty="0"/>
          </a:p>
        </p:txBody>
      </p:sp>
      <p:pic>
        <p:nvPicPr>
          <p:cNvPr id="4" name="Acidosis, Respiratory and Metabolic, Animation">
            <a:hlinkClick r:id="" action="ppaction://media"/>
            <a:extLst>
              <a:ext uri="{FF2B5EF4-FFF2-40B4-BE49-F238E27FC236}">
                <a16:creationId xmlns:a16="http://schemas.microsoft.com/office/drawing/2014/main" id="{C47DDB52-9F59-256E-7604-EC6F32568A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7552" y="1287223"/>
            <a:ext cx="9153144" cy="5147523"/>
          </a:xfrm>
        </p:spPr>
      </p:pic>
    </p:spTree>
    <p:extLst>
      <p:ext uri="{BB962C8B-B14F-4D97-AF65-F5344CB8AC3E}">
        <p14:creationId xmlns:p14="http://schemas.microsoft.com/office/powerpoint/2010/main" val="9185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D755-31A5-2073-464D-CF278741A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560855"/>
          </a:xfrm>
        </p:spPr>
        <p:txBody>
          <a:bodyPr/>
          <a:lstStyle/>
          <a:p>
            <a:r>
              <a:rPr lang="es-MX" dirty="0"/>
              <a:t>Sistema circulatorio</a:t>
            </a:r>
          </a:p>
        </p:txBody>
      </p:sp>
    </p:spTree>
    <p:extLst>
      <p:ext uri="{BB962C8B-B14F-4D97-AF65-F5344CB8AC3E}">
        <p14:creationId xmlns:p14="http://schemas.microsoft.com/office/powerpoint/2010/main" val="89566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BA1C-6DA6-C108-0EB9-5579ABAE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41" y="183811"/>
            <a:ext cx="10131425" cy="618907"/>
          </a:xfrm>
        </p:spPr>
        <p:txBody>
          <a:bodyPr>
            <a:normAutofit fontScale="90000"/>
          </a:bodyPr>
          <a:lstStyle/>
          <a:p>
            <a:r>
              <a:rPr lang="es-MX" dirty="0"/>
              <a:t>Circulación sistémica y pulmonar</a:t>
            </a:r>
          </a:p>
        </p:txBody>
      </p:sp>
      <p:pic>
        <p:nvPicPr>
          <p:cNvPr id="4" name="Systemic and Pulmonary Circulation">
            <a:hlinkClick r:id="" action="ppaction://media"/>
            <a:extLst>
              <a:ext uri="{FF2B5EF4-FFF2-40B4-BE49-F238E27FC236}">
                <a16:creationId xmlns:a16="http://schemas.microsoft.com/office/drawing/2014/main" id="{360B4522-5332-C847-1BDE-FD2B4E0C01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0059" y="871149"/>
            <a:ext cx="7599084" cy="5696215"/>
          </a:xfrm>
        </p:spPr>
      </p:pic>
    </p:spTree>
    <p:extLst>
      <p:ext uri="{BB962C8B-B14F-4D97-AF65-F5344CB8AC3E}">
        <p14:creationId xmlns:p14="http://schemas.microsoft.com/office/powerpoint/2010/main" val="39723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592D-1B8D-4B91-227E-EC3EBD7A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3068"/>
            <a:ext cx="10131425" cy="688709"/>
          </a:xfrm>
        </p:spPr>
        <p:txBody>
          <a:bodyPr/>
          <a:lstStyle/>
          <a:p>
            <a:r>
              <a:rPr lang="es-MX" dirty="0"/>
              <a:t>Flujo sanguíneo</a:t>
            </a:r>
          </a:p>
        </p:txBody>
      </p:sp>
      <p:pic>
        <p:nvPicPr>
          <p:cNvPr id="4" name="flujoSanguineo">
            <a:hlinkClick r:id="" action="ppaction://media"/>
            <a:extLst>
              <a:ext uri="{FF2B5EF4-FFF2-40B4-BE49-F238E27FC236}">
                <a16:creationId xmlns:a16="http://schemas.microsoft.com/office/drawing/2014/main" id="{75B62283-4692-37DE-123B-A3B0A20969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266" y="1161287"/>
            <a:ext cx="9273468" cy="5215191"/>
          </a:xfrm>
        </p:spPr>
      </p:pic>
    </p:spTree>
    <p:extLst>
      <p:ext uri="{BB962C8B-B14F-4D97-AF65-F5344CB8AC3E}">
        <p14:creationId xmlns:p14="http://schemas.microsoft.com/office/powerpoint/2010/main" val="368036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1790-4DD1-A5B4-4DEA-C1AF73F3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99" y="127970"/>
            <a:ext cx="10131425" cy="577025"/>
          </a:xfrm>
        </p:spPr>
        <p:txBody>
          <a:bodyPr>
            <a:normAutofit fontScale="90000"/>
          </a:bodyPr>
          <a:lstStyle/>
          <a:p>
            <a:r>
              <a:rPr lang="es-MX" dirty="0"/>
              <a:t>Ciclo </a:t>
            </a:r>
            <a:r>
              <a:rPr lang="es-MX" dirty="0" err="1"/>
              <a:t>pqrst</a:t>
            </a:r>
            <a:endParaRPr lang="es-MX" dirty="0"/>
          </a:p>
        </p:txBody>
      </p:sp>
      <p:pic>
        <p:nvPicPr>
          <p:cNvPr id="4" name="PQRST">
            <a:hlinkClick r:id="" action="ppaction://media"/>
            <a:extLst>
              <a:ext uri="{FF2B5EF4-FFF2-40B4-BE49-F238E27FC236}">
                <a16:creationId xmlns:a16="http://schemas.microsoft.com/office/drawing/2014/main" id="{56BA3013-B41C-FC11-1F5A-20983E7B9D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880" y="884804"/>
            <a:ext cx="9865644" cy="5548218"/>
          </a:xfrm>
        </p:spPr>
      </p:pic>
    </p:spTree>
    <p:extLst>
      <p:ext uri="{BB962C8B-B14F-4D97-AF65-F5344CB8AC3E}">
        <p14:creationId xmlns:p14="http://schemas.microsoft.com/office/powerpoint/2010/main" val="16696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6612-77B9-60AF-502E-CABC4F39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3400"/>
            <a:ext cx="10131425" cy="823400"/>
          </a:xfrm>
        </p:spPr>
        <p:txBody>
          <a:bodyPr/>
          <a:lstStyle/>
          <a:p>
            <a:r>
              <a:rPr lang="es-MX" dirty="0"/>
              <a:t>Paro cardiaco</a:t>
            </a:r>
          </a:p>
        </p:txBody>
      </p:sp>
      <p:pic>
        <p:nvPicPr>
          <p:cNvPr id="4" name="ParoCardiaco">
            <a:hlinkClick r:id="" action="ppaction://media"/>
            <a:extLst>
              <a:ext uri="{FF2B5EF4-FFF2-40B4-BE49-F238E27FC236}">
                <a16:creationId xmlns:a16="http://schemas.microsoft.com/office/drawing/2014/main" id="{44EC0A41-1AAB-A79B-FA88-5B4BF3216D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733" y="993648"/>
            <a:ext cx="9636534" cy="5419371"/>
          </a:xfrm>
        </p:spPr>
      </p:pic>
    </p:spTree>
    <p:extLst>
      <p:ext uri="{BB962C8B-B14F-4D97-AF65-F5344CB8AC3E}">
        <p14:creationId xmlns:p14="http://schemas.microsoft.com/office/powerpoint/2010/main" val="247707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6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21E7-8BD2-51A1-7F2F-26758B8C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33" y="86089"/>
            <a:ext cx="10131425" cy="821331"/>
          </a:xfrm>
        </p:spPr>
        <p:txBody>
          <a:bodyPr/>
          <a:lstStyle/>
          <a:p>
            <a:r>
              <a:rPr lang="es-MX" dirty="0"/>
              <a:t>Sistema eléctrico del corazón</a:t>
            </a:r>
          </a:p>
        </p:txBody>
      </p:sp>
      <p:pic>
        <p:nvPicPr>
          <p:cNvPr id="4" name="SistemaElectrico">
            <a:hlinkClick r:id="" action="ppaction://media"/>
            <a:extLst>
              <a:ext uri="{FF2B5EF4-FFF2-40B4-BE49-F238E27FC236}">
                <a16:creationId xmlns:a16="http://schemas.microsoft.com/office/drawing/2014/main" id="{B0ACA31C-8A74-0A61-666C-0A58BF9B23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5316" y="907420"/>
            <a:ext cx="9400868" cy="5297204"/>
          </a:xfrm>
        </p:spPr>
      </p:pic>
    </p:spTree>
    <p:extLst>
      <p:ext uri="{BB962C8B-B14F-4D97-AF65-F5344CB8AC3E}">
        <p14:creationId xmlns:p14="http://schemas.microsoft.com/office/powerpoint/2010/main" val="241336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88F4-8589-C648-C7CC-9AADD31E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00" y="72128"/>
            <a:ext cx="10131425" cy="611927"/>
          </a:xfrm>
        </p:spPr>
        <p:txBody>
          <a:bodyPr>
            <a:normAutofit fontScale="90000"/>
          </a:bodyPr>
          <a:lstStyle/>
          <a:p>
            <a:r>
              <a:rPr lang="es-419" dirty="0"/>
              <a:t>Arterias coronarias</a:t>
            </a:r>
            <a:endParaRPr lang="es-MX" dirty="0"/>
          </a:p>
        </p:txBody>
      </p:sp>
      <p:pic>
        <p:nvPicPr>
          <p:cNvPr id="4" name="coronarias">
            <a:hlinkClick r:id="" action="ppaction://media"/>
            <a:extLst>
              <a:ext uri="{FF2B5EF4-FFF2-40B4-BE49-F238E27FC236}">
                <a16:creationId xmlns:a16="http://schemas.microsoft.com/office/drawing/2014/main" id="{49398447-0645-9259-42D8-7D0DDD6B65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151" y="684055"/>
            <a:ext cx="10131424" cy="5697686"/>
          </a:xfrm>
        </p:spPr>
      </p:pic>
    </p:spTree>
    <p:extLst>
      <p:ext uri="{BB962C8B-B14F-4D97-AF65-F5344CB8AC3E}">
        <p14:creationId xmlns:p14="http://schemas.microsoft.com/office/powerpoint/2010/main" val="35764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CC3BC-521A-4E67-B36D-1833B22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09" y="0"/>
            <a:ext cx="10131425" cy="963261"/>
          </a:xfrm>
        </p:spPr>
        <p:txBody>
          <a:bodyPr/>
          <a:lstStyle/>
          <a:p>
            <a:r>
              <a:rPr lang="en-US" dirty="0" err="1"/>
              <a:t>Enfermedades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con las v</a:t>
            </a:r>
            <a:r>
              <a:rPr lang="es-MX" dirty="0" err="1"/>
              <a:t>álvulas</a:t>
            </a:r>
            <a:endParaRPr lang="es-MX" dirty="0"/>
          </a:p>
        </p:txBody>
      </p:sp>
      <p:pic>
        <p:nvPicPr>
          <p:cNvPr id="4" name="Aortic Valve Disease, Animation">
            <a:hlinkClick r:id="" action="ppaction://media"/>
            <a:extLst>
              <a:ext uri="{FF2B5EF4-FFF2-40B4-BE49-F238E27FC236}">
                <a16:creationId xmlns:a16="http://schemas.microsoft.com/office/drawing/2014/main" id="{9EEFDD11-EC18-294A-147C-C0974D2629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536" y="963261"/>
            <a:ext cx="9575178" cy="5384866"/>
          </a:xfrm>
        </p:spPr>
      </p:pic>
    </p:spTree>
    <p:extLst>
      <p:ext uri="{BB962C8B-B14F-4D97-AF65-F5344CB8AC3E}">
        <p14:creationId xmlns:p14="http://schemas.microsoft.com/office/powerpoint/2010/main" val="290738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{3D7B02CA-EAD9-4F90-80DF-18A9430A2958}tf03457452</Template>
  <TotalTime>7493</TotalTime>
  <Words>50</Words>
  <Application>Microsoft Office PowerPoint</Application>
  <PresentationFormat>Widescreen</PresentationFormat>
  <Paragraphs>16</Paragraphs>
  <Slides>14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Introducción a las ciencias médicas</vt:lpstr>
      <vt:lpstr>Sistema circulatorio</vt:lpstr>
      <vt:lpstr>Circulación sistémica y pulmonar</vt:lpstr>
      <vt:lpstr>Flujo sanguíneo</vt:lpstr>
      <vt:lpstr>Ciclo pqrst</vt:lpstr>
      <vt:lpstr>Paro cardiaco</vt:lpstr>
      <vt:lpstr>Sistema eléctrico del corazón</vt:lpstr>
      <vt:lpstr>Arterias coronarias</vt:lpstr>
      <vt:lpstr>Enfermedades relacionadas con las válvulas</vt:lpstr>
      <vt:lpstr>Sistema respiratorio</vt:lpstr>
      <vt:lpstr>Intercambio gaseoso</vt:lpstr>
      <vt:lpstr>Respiración</vt:lpstr>
      <vt:lpstr>Inhalación</vt:lpstr>
      <vt:lpstr>Acidosis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ciencias médicas</dc:title>
  <dc:creator>MARIA DEL RAYO GRACIELA GUEVARA - VILLA</dc:creator>
  <cp:lastModifiedBy>MARIA DEL RAYO GRACIELA GUEVARA - VILLA</cp:lastModifiedBy>
  <cp:revision>29</cp:revision>
  <dcterms:created xsi:type="dcterms:W3CDTF">2024-08-12T03:16:15Z</dcterms:created>
  <dcterms:modified xsi:type="dcterms:W3CDTF">2024-10-23T20:47:16Z</dcterms:modified>
</cp:coreProperties>
</file>